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B5C4"/>
    <a:srgbClr val="04A6BC"/>
    <a:srgbClr val="05C3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3836" autoAdjust="0"/>
  </p:normalViewPr>
  <p:slideViewPr>
    <p:cSldViewPr snapToGrid="0">
      <p:cViewPr varScale="1">
        <p:scale>
          <a:sx n="119" d="100"/>
          <a:sy n="119" d="100"/>
        </p:scale>
        <p:origin x="8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0F7B6E-8D09-4659-AAF9-4B276A33DDD6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5EDC38-4C27-4261-889E-95A790A382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489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5EDC38-4C27-4261-889E-95A790A382D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1130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E1C9FE-9415-5892-C14A-8C697D0DDF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CCCD2C4-A32E-85B3-BD71-DF4290EA8B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6FF6D55-6A79-6962-FA41-20792BEDB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3765-A257-4F6B-A2D1-525D79D24A29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7F4E0E3-2513-DFDA-76E2-591817A88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D3196D6-C74F-3DC2-0B00-922F436F1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9052-F6C4-4674-B0A7-BF4706BAF3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5447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E44D13-5FAE-B02B-440B-2BA9495A0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2010723-AA24-C53A-CC3A-5DF133F82D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AF6DD2-BA34-7FD5-D66A-69C676E17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3765-A257-4F6B-A2D1-525D79D24A29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663134-2D38-B5AF-A331-9AE499F70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9E5202B-25B8-6FE5-400E-780607CD5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9052-F6C4-4674-B0A7-BF4706BAF3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780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CAE595A-EA92-742C-3D21-D3643EAC19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8C723E8-F323-3AFA-B8E7-FA4B337CDC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4DE73C8-61C2-1AFC-EA33-62486C5A0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3765-A257-4F6B-A2D1-525D79D24A29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083D9A1-D272-10B9-2B59-60D108111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AE80220-3216-8CCA-FC16-1EBC050A6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9052-F6C4-4674-B0A7-BF4706BAF3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6945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84BF33-49D6-8879-73BD-68503EF50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D2C6B8-F261-F15A-E397-536179FFF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1B3F5F4-D70D-9323-D15C-07CEA70D1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3765-A257-4F6B-A2D1-525D79D24A29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84FC8D9-BAC8-4580-6DD2-9C60752DA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5FBF44E-4FEC-2D73-53A8-8EA9968D2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9052-F6C4-4674-B0A7-BF4706BAF3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7762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1D4582-585F-3AAC-1907-E95C09B06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F251166-D733-96EF-6A88-19504F7C3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01F7E6-7279-C11E-0B9C-2481CC3A1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3765-A257-4F6B-A2D1-525D79D24A29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37A611-151C-F276-0D2E-4F51E3887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30C0B8C-8FB3-1297-C3A7-F7A78871B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9052-F6C4-4674-B0A7-BF4706BAF3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595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54FAD6-6718-2E06-BD6D-A829BBF15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782677-A22E-178C-C593-EB1C7E1767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9234098-B550-378A-A882-40BE013C5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E80C432-8AE2-1492-6440-363234370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3765-A257-4F6B-A2D1-525D79D24A29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FFD9BBD-B7D6-8D22-9514-7DB18DE8D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D3448EF-9282-70F9-6B09-6EB10D7A6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9052-F6C4-4674-B0A7-BF4706BAF3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167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200B86-CCBF-F3FF-D697-FCD37B74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4E6ACCB-AD18-6C3A-DA55-92C268FA3A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95C1F0D-A046-80A3-014D-E34849AADC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EE7BBEF-ED8B-581A-D2DB-25C9B24A51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872D649-A8C8-9525-B127-B6049D0D86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E4323FE-8367-C868-C366-6A7AF6F82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3765-A257-4F6B-A2D1-525D79D24A29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1B71096-3C78-CCC4-F486-E9B99D26A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6559989-8A80-785D-71F3-D9A1DDDF0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9052-F6C4-4674-B0A7-BF4706BAF3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1052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06CA47-3771-9FFB-311E-23F2CF262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7DD3029-C598-A49F-3A48-79E48C998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3765-A257-4F6B-A2D1-525D79D24A29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5880D13-CA14-946E-763F-F0C94B71F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35FEBE8-1105-9CCF-1BE5-696DC3E21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9052-F6C4-4674-B0A7-BF4706BAF3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0490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8CABB45-98E5-5A80-D609-3A1EF2561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3765-A257-4F6B-A2D1-525D79D24A29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C856753-F881-B073-D00D-C3F914B9B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F9EBC0-95B5-5DD8-B11F-76472B394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9052-F6C4-4674-B0A7-BF4706BAF3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516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E1DBC0-2B2F-0BED-6FFD-A5529668B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656C0B-2BF9-0D44-FA8D-1EA2EB4C3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84C6C4B-BD52-EE9E-88AF-646E505B2D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D6271F4-B515-4C0C-EF42-27D7C9015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3765-A257-4F6B-A2D1-525D79D24A29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A5D798-D090-7C87-D8F6-C564736BC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F62D114-45BA-9E7F-B5AE-482896440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9052-F6C4-4674-B0A7-BF4706BAF3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4990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276EDC-5572-3377-DEDB-C2B1730C1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A152CFA-8D59-F0BF-5981-E5D3F5349A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F8C5C22-49BC-8180-19F1-646522FB2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CD91861-FA20-4AEE-49F5-B81F0E832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3765-A257-4F6B-A2D1-525D79D24A29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8BE4C19-B202-6D8A-FF8A-17A84E7DE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42E5BBE-2961-A614-FFAE-8EBE18775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9052-F6C4-4674-B0A7-BF4706BAF3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6660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6049406-F1BD-B56E-5A76-A1CD65CC6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3BD50F1-9D94-B476-1B88-7BEB42476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9BBA2BC-2819-8031-0D6A-1351AE9744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543765-A257-4F6B-A2D1-525D79D24A29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508EF4-6CDD-8600-891C-CAC896F1BD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6F9DB5-1331-7B82-EA10-1F88794152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449052-F6C4-4674-B0A7-BF4706BAF3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018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g"/><Relationship Id="rId5" Type="http://schemas.openxmlformats.org/officeDocument/2006/relationships/image" Target="../media/image3.jp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0000"/>
            <a:lum/>
          </a:blip>
          <a:srcRect/>
          <a:stretch>
            <a:fillRect t="-30000" b="3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34ABA2-8A59-E19F-A932-5FCBDE55B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>
            <a:extLst>
              <a:ext uri="{FF2B5EF4-FFF2-40B4-BE49-F238E27FC236}">
                <a16:creationId xmlns:a16="http://schemas.microsoft.com/office/drawing/2014/main" id="{000B98A2-D12C-7B6C-E6E1-B93E0B4DD6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48"/>
          <a:stretch>
            <a:fillRect/>
          </a:stretch>
        </p:blipFill>
        <p:spPr>
          <a:xfrm>
            <a:off x="2168200" y="5624792"/>
            <a:ext cx="1277608" cy="1057250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F7B21603-BB1C-9FC9-EAC5-620155C8DE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06" b="27429"/>
          <a:stretch>
            <a:fillRect/>
          </a:stretch>
        </p:blipFill>
        <p:spPr>
          <a:xfrm>
            <a:off x="7796856" y="5973007"/>
            <a:ext cx="2533496" cy="630175"/>
          </a:xfrm>
          <a:prstGeom prst="rect">
            <a:avLst/>
          </a:prstGeom>
        </p:spPr>
      </p:pic>
      <p:grpSp>
        <p:nvGrpSpPr>
          <p:cNvPr id="4" name="Skupina 3">
            <a:extLst>
              <a:ext uri="{FF2B5EF4-FFF2-40B4-BE49-F238E27FC236}">
                <a16:creationId xmlns:a16="http://schemas.microsoft.com/office/drawing/2014/main" id="{E3FEF080-A693-8962-EB97-02E3E21DBFA2}"/>
              </a:ext>
            </a:extLst>
          </p:cNvPr>
          <p:cNvGrpSpPr/>
          <p:nvPr/>
        </p:nvGrpSpPr>
        <p:grpSpPr>
          <a:xfrm>
            <a:off x="6393508" y="5341126"/>
            <a:ext cx="1446058" cy="878618"/>
            <a:chOff x="5372971" y="4668303"/>
            <a:chExt cx="1446058" cy="878618"/>
          </a:xfrm>
        </p:grpSpPr>
        <p:pic>
          <p:nvPicPr>
            <p:cNvPr id="17" name="Obrázek 16">
              <a:extLst>
                <a:ext uri="{FF2B5EF4-FFF2-40B4-BE49-F238E27FC236}">
                  <a16:creationId xmlns:a16="http://schemas.microsoft.com/office/drawing/2014/main" id="{707D89F8-A3DA-14D2-38B8-F49349E805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2971" y="4668303"/>
              <a:ext cx="1446058" cy="878618"/>
            </a:xfrm>
            <a:prstGeom prst="rect">
              <a:avLst/>
            </a:prstGeom>
          </p:spPr>
        </p:pic>
        <p:sp>
          <p:nvSpPr>
            <p:cNvPr id="26" name="Obdélník 25">
              <a:extLst>
                <a:ext uri="{FF2B5EF4-FFF2-40B4-BE49-F238E27FC236}">
                  <a16:creationId xmlns:a16="http://schemas.microsoft.com/office/drawing/2014/main" id="{A5BDA7D2-8999-80B5-25AC-6CAF8BF36703}"/>
                </a:ext>
              </a:extLst>
            </p:cNvPr>
            <p:cNvSpPr/>
            <p:nvPr/>
          </p:nvSpPr>
          <p:spPr>
            <a:xfrm>
              <a:off x="5425439" y="5316012"/>
              <a:ext cx="1054185" cy="2309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3" name="Podnadpis 2">
            <a:extLst>
              <a:ext uri="{FF2B5EF4-FFF2-40B4-BE49-F238E27FC236}">
                <a16:creationId xmlns:a16="http://schemas.microsoft.com/office/drawing/2014/main" id="{B40D9AC0-DDE7-9BBB-FDED-826F1EC28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44236"/>
            <a:ext cx="9144000" cy="592268"/>
          </a:xfrm>
        </p:spPr>
        <p:txBody>
          <a:bodyPr>
            <a:normAutofit/>
          </a:bodyPr>
          <a:lstStyle/>
          <a:p>
            <a:r>
              <a:rPr lang="cs-CZ" sz="3200" dirty="0">
                <a:latin typeface="Montserrat" panose="00000500000000000000" pitchFamily="2" charset="-18"/>
              </a:rPr>
              <a:t>2nd – 4th </a:t>
            </a:r>
            <a:r>
              <a:rPr lang="cs-CZ" sz="3200" dirty="0" err="1">
                <a:latin typeface="Montserrat" panose="00000500000000000000" pitchFamily="2" charset="-18"/>
              </a:rPr>
              <a:t>September</a:t>
            </a:r>
            <a:r>
              <a:rPr lang="cs-CZ" sz="3200" dirty="0">
                <a:latin typeface="Montserrat" panose="00000500000000000000" pitchFamily="2" charset="-18"/>
              </a:rPr>
              <a:t> 2026, Ostrava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BA3B6760-C184-59E0-C559-3D89716BF96F}"/>
              </a:ext>
            </a:extLst>
          </p:cNvPr>
          <p:cNvCxnSpPr>
            <a:cxnSpLocks/>
          </p:cNvCxnSpPr>
          <p:nvPr/>
        </p:nvCxnSpPr>
        <p:spPr>
          <a:xfrm>
            <a:off x="295416" y="4789183"/>
            <a:ext cx="1160116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Obrázek 6">
            <a:extLst>
              <a:ext uri="{FF2B5EF4-FFF2-40B4-BE49-F238E27FC236}">
                <a16:creationId xmlns:a16="http://schemas.microsoft.com/office/drawing/2014/main" id="{B100899D-9CB1-7B96-6A8A-B9CC02D2E7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10" y="4698767"/>
            <a:ext cx="1975507" cy="114398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2BD7B00-8D84-2DD0-E6C9-F83A9B3C50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597" y="5249976"/>
            <a:ext cx="1864748" cy="540000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53B4E6FB-0A88-2D7D-5D1A-8C2B9C18F6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25" b="36235"/>
          <a:stretch>
            <a:fillRect/>
          </a:stretch>
        </p:blipFill>
        <p:spPr>
          <a:xfrm>
            <a:off x="4395145" y="6076088"/>
            <a:ext cx="2452374" cy="526774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F1B0AA18-4063-AA29-C9E5-DEFA90298E9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956" y="5032295"/>
            <a:ext cx="2782830" cy="975362"/>
          </a:xfrm>
          <a:prstGeom prst="rect">
            <a:avLst/>
          </a:prstGeom>
        </p:spPr>
      </p:pic>
      <p:sp>
        <p:nvSpPr>
          <p:cNvPr id="28" name="Podnadpis 2">
            <a:extLst>
              <a:ext uri="{FF2B5EF4-FFF2-40B4-BE49-F238E27FC236}">
                <a16:creationId xmlns:a16="http://schemas.microsoft.com/office/drawing/2014/main" id="{F15F5C16-3DBA-CD75-2DD6-B988F6C8F75B}"/>
              </a:ext>
            </a:extLst>
          </p:cNvPr>
          <p:cNvSpPr txBox="1">
            <a:spLocks/>
          </p:cNvSpPr>
          <p:nvPr/>
        </p:nvSpPr>
        <p:spPr>
          <a:xfrm>
            <a:off x="1524000" y="4864316"/>
            <a:ext cx="9144000" cy="6121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 err="1">
                <a:latin typeface="Montserrat" panose="00000500000000000000" pitchFamily="2" charset="-18"/>
              </a:rPr>
              <a:t>Organizers</a:t>
            </a:r>
            <a:r>
              <a:rPr lang="cs-CZ" sz="2000" dirty="0">
                <a:latin typeface="Montserrat" panose="00000500000000000000" pitchFamily="2" charset="-18"/>
              </a:rPr>
              <a:t>, </a:t>
            </a:r>
            <a:r>
              <a:rPr lang="cs-CZ" sz="2000" dirty="0" err="1">
                <a:latin typeface="Montserrat" panose="00000500000000000000" pitchFamily="2" charset="-18"/>
              </a:rPr>
              <a:t>Partners</a:t>
            </a:r>
            <a:r>
              <a:rPr lang="cs-CZ" sz="2000" dirty="0">
                <a:latin typeface="Montserrat" panose="00000500000000000000" pitchFamily="2" charset="-18"/>
              </a:rPr>
              <a:t> &amp; </a:t>
            </a:r>
            <a:r>
              <a:rPr lang="cs-CZ" sz="2000" dirty="0" err="1">
                <a:latin typeface="Montserrat" panose="00000500000000000000" pitchFamily="2" charset="-18"/>
              </a:rPr>
              <a:t>Sponsors</a:t>
            </a:r>
            <a:endParaRPr lang="cs-CZ" sz="2000" dirty="0">
              <a:latin typeface="Montserrat" panose="00000500000000000000" pitchFamily="2" charset="-18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D7347E6-BA0A-B02A-18D8-8815B9371C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77889"/>
            <a:ext cx="9144000" cy="1514015"/>
          </a:xfrm>
        </p:spPr>
        <p:txBody>
          <a:bodyPr>
            <a:normAutofit/>
          </a:bodyPr>
          <a:lstStyle/>
          <a:p>
            <a:r>
              <a:rPr lang="cs-CZ" sz="10000" b="1" dirty="0">
                <a:solidFill>
                  <a:srgbClr val="42B5C4"/>
                </a:solidFill>
                <a:latin typeface="Abadi ExtraLight" panose="020B0204020104020204" pitchFamily="34" charset="-18"/>
              </a:rPr>
              <a:t>YBERC 2026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24DB479B-0CB8-1CA7-8BEE-A9E79CA899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33" y="5837520"/>
            <a:ext cx="1515572" cy="74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16983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15</Words>
  <Application>Microsoft Macintosh PowerPoint</Application>
  <PresentationFormat>Širokoúhlá obrazovka</PresentationFormat>
  <Paragraphs>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7" baseType="lpstr">
      <vt:lpstr>Abadi ExtraLight</vt:lpstr>
      <vt:lpstr>Aptos</vt:lpstr>
      <vt:lpstr>Aptos Display</vt:lpstr>
      <vt:lpstr>Arial</vt:lpstr>
      <vt:lpstr>Montserrat</vt:lpstr>
      <vt:lpstr>Motiv Office</vt:lpstr>
      <vt:lpstr>YBERC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Kryštof Capek</dc:creator>
  <cp:lastModifiedBy>Dan Hrubý</cp:lastModifiedBy>
  <cp:revision>65</cp:revision>
  <dcterms:created xsi:type="dcterms:W3CDTF">2026-08-31T20:41:17Z</dcterms:created>
  <dcterms:modified xsi:type="dcterms:W3CDTF">2026-09-01T14:28:25Z</dcterms:modified>
</cp:coreProperties>
</file>